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AURORA - Exhale Inhale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AURORA - Exist For Love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AURORA - Giving In To The Love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